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7" r:id="rId2"/>
    <p:sldId id="272" r:id="rId3"/>
    <p:sldId id="275" r:id="rId4"/>
    <p:sldId id="276" r:id="rId5"/>
    <p:sldId id="281" r:id="rId6"/>
    <p:sldId id="282" r:id="rId7"/>
    <p:sldId id="263" r:id="rId8"/>
    <p:sldId id="267" r:id="rId9"/>
    <p:sldId id="259" r:id="rId10"/>
    <p:sldId id="258" r:id="rId11"/>
    <p:sldId id="261" r:id="rId12"/>
    <p:sldId id="260" r:id="rId13"/>
    <p:sldId id="262" r:id="rId14"/>
    <p:sldId id="270" r:id="rId15"/>
    <p:sldId id="266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5C6622-3B0E-4A0B-8052-4558CF5EBE1C}" v="6" dt="2024-07-28T13:43:12.4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111" d="100"/>
          <a:sy n="111" d="100"/>
        </p:scale>
        <p:origin x="594" y="9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Roop" userId="c34e508894c55180" providerId="LiveId" clId="{945C6622-3B0E-4A0B-8052-4558CF5EBE1C}"/>
    <pc:docChg chg="undo custSel addSld delSld modSld sldOrd">
      <pc:chgData name="Richard Roop" userId="c34e508894c55180" providerId="LiveId" clId="{945C6622-3B0E-4A0B-8052-4558CF5EBE1C}" dt="2024-07-28T13:46:56.908" v="630"/>
      <pc:docMkLst>
        <pc:docMk/>
      </pc:docMkLst>
      <pc:sldChg chg="delSp modSp mod">
        <pc:chgData name="Richard Roop" userId="c34e508894c55180" providerId="LiveId" clId="{945C6622-3B0E-4A0B-8052-4558CF5EBE1C}" dt="2024-07-28T13:35:19.593" v="549" actId="20577"/>
        <pc:sldMkLst>
          <pc:docMk/>
          <pc:sldMk cId="735082890" sldId="257"/>
        </pc:sldMkLst>
        <pc:spChg chg="mod">
          <ac:chgData name="Richard Roop" userId="c34e508894c55180" providerId="LiveId" clId="{945C6622-3B0E-4A0B-8052-4558CF5EBE1C}" dt="2024-07-28T13:35:19.593" v="549" actId="20577"/>
          <ac:spMkLst>
            <pc:docMk/>
            <pc:sldMk cId="735082890" sldId="257"/>
            <ac:spMk id="7" creationId="{00000000-0000-0000-0000-000000000000}"/>
          </ac:spMkLst>
        </pc:spChg>
        <pc:spChg chg="mod">
          <ac:chgData name="Richard Roop" userId="c34e508894c55180" providerId="LiveId" clId="{945C6622-3B0E-4A0B-8052-4558CF5EBE1C}" dt="2024-07-27T15:33:43.377" v="95" actId="20577"/>
          <ac:spMkLst>
            <pc:docMk/>
            <pc:sldMk cId="735082890" sldId="257"/>
            <ac:spMk id="21" creationId="{00000000-0000-0000-0000-000000000000}"/>
          </ac:spMkLst>
        </pc:spChg>
        <pc:picChg chg="del">
          <ac:chgData name="Richard Roop" userId="c34e508894c55180" providerId="LiveId" clId="{945C6622-3B0E-4A0B-8052-4558CF5EBE1C}" dt="2024-07-27T15:32:25.463" v="58" actId="478"/>
          <ac:picMkLst>
            <pc:docMk/>
            <pc:sldMk cId="735082890" sldId="257"/>
            <ac:picMk id="9" creationId="{DEBE08FE-8856-B14C-A309-36A662725754}"/>
          </ac:picMkLst>
        </pc:picChg>
      </pc:sldChg>
      <pc:sldChg chg="ord">
        <pc:chgData name="Richard Roop" userId="c34e508894c55180" providerId="LiveId" clId="{945C6622-3B0E-4A0B-8052-4558CF5EBE1C}" dt="2024-07-27T15:35:54.096" v="153"/>
        <pc:sldMkLst>
          <pc:docMk/>
          <pc:sldMk cId="3041316037" sldId="258"/>
        </pc:sldMkLst>
      </pc:sldChg>
      <pc:sldChg chg="ord">
        <pc:chgData name="Richard Roop" userId="c34e508894c55180" providerId="LiveId" clId="{945C6622-3B0E-4A0B-8052-4558CF5EBE1C}" dt="2024-07-28T13:46:31.788" v="624"/>
        <pc:sldMkLst>
          <pc:docMk/>
          <pc:sldMk cId="3293348916" sldId="259"/>
        </pc:sldMkLst>
      </pc:sldChg>
      <pc:sldChg chg="ord">
        <pc:chgData name="Richard Roop" userId="c34e508894c55180" providerId="LiveId" clId="{945C6622-3B0E-4A0B-8052-4558CF5EBE1C}" dt="2024-07-28T13:46:28.810" v="622"/>
        <pc:sldMkLst>
          <pc:docMk/>
          <pc:sldMk cId="1727237839" sldId="263"/>
        </pc:sldMkLst>
      </pc:sldChg>
      <pc:sldChg chg="ord">
        <pc:chgData name="Richard Roop" userId="c34e508894c55180" providerId="LiveId" clId="{945C6622-3B0E-4A0B-8052-4558CF5EBE1C}" dt="2024-07-28T13:46:56.908" v="630"/>
        <pc:sldMkLst>
          <pc:docMk/>
          <pc:sldMk cId="2420142894" sldId="267"/>
        </pc:sldMkLst>
      </pc:sldChg>
      <pc:sldChg chg="del">
        <pc:chgData name="Richard Roop" userId="c34e508894c55180" providerId="LiveId" clId="{945C6622-3B0E-4A0B-8052-4558CF5EBE1C}" dt="2024-07-28T13:46:13.152" v="618" actId="2696"/>
        <pc:sldMkLst>
          <pc:docMk/>
          <pc:sldMk cId="1708956848" sldId="268"/>
        </pc:sldMkLst>
      </pc:sldChg>
      <pc:sldChg chg="addSp delSp modSp new mod setBg modClrScheme chgLayout">
        <pc:chgData name="Richard Roop" userId="c34e508894c55180" providerId="LiveId" clId="{945C6622-3B0E-4A0B-8052-4558CF5EBE1C}" dt="2024-07-28T13:40:00.423" v="568" actId="26606"/>
        <pc:sldMkLst>
          <pc:docMk/>
          <pc:sldMk cId="1053463885" sldId="272"/>
        </pc:sldMkLst>
        <pc:spChg chg="mod or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2" creationId="{84C09336-81AC-071C-5E08-3BB0B82FB3BF}"/>
          </ac:spMkLst>
        </pc:spChg>
        <pc:spChg chg="add del mod ord">
          <ac:chgData name="Richard Roop" userId="c34e508894c55180" providerId="LiveId" clId="{945C6622-3B0E-4A0B-8052-4558CF5EBE1C}" dt="2024-07-28T13:36:44.147" v="553" actId="26606"/>
          <ac:spMkLst>
            <pc:docMk/>
            <pc:sldMk cId="1053463885" sldId="272"/>
            <ac:spMk id="3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8" creationId="{DEE2AD96-B495-4E06-9291-B71706F728CB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9" creationId="{0671A8AE-40A1-4631-A6B8-581AFF065482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0" creationId="{53CF6D67-C5A8-4ADD-9E8E-1E38CA1D3166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1" creationId="{AB58EF07-17C2-48CF-ABB0-EEF1F17CB8F0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2" creationId="{86909FA0-B515-4681-B7A8-FA281D133B94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3" creationId="{AF2F604E-43BE-4DC3-B983-E071523364F8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4" creationId="{21C9FE86-FCC3-4A31-AA1C-C882262B7FE7}"/>
          </ac:spMkLst>
        </pc:spChg>
        <pc:spChg chg="add del">
          <ac:chgData name="Richard Roop" userId="c34e508894c55180" providerId="LiveId" clId="{945C6622-3B0E-4A0B-8052-4558CF5EBE1C}" dt="2024-07-28T13:36:44.134" v="552" actId="26606"/>
          <ac:spMkLst>
            <pc:docMk/>
            <pc:sldMk cId="1053463885" sldId="272"/>
            <ac:spMk id="15" creationId="{08C9B587-E65E-4B52-B37C-ABEBB6E87928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6" creationId="{7D96243B-ECED-4B71-8E06-AE9A285EAD20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7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18" creationId="{A09989E4-EFDC-4A90-A633-E0525FB4139E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3" creationId="{DEE2AD96-B495-4E06-9291-B71706F728CB}"/>
          </ac:spMkLst>
        </pc:spChg>
        <pc:spChg chg="add del">
          <ac:chgData name="Richard Roop" userId="c34e508894c55180" providerId="LiveId" clId="{945C6622-3B0E-4A0B-8052-4558CF5EBE1C}" dt="2024-07-28T13:39:55.482" v="565" actId="26606"/>
          <ac:spMkLst>
            <pc:docMk/>
            <pc:sldMk cId="1053463885" sldId="272"/>
            <ac:spMk id="24" creationId="{ECC07320-C2CA-4E29-8481-9D9E143C7788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5" creationId="{53CF6D67-C5A8-4ADD-9E8E-1E38CA1D3166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6" creationId="{7D73BEA2-6B00-FEC3-3FC3-D89D8414C68B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7" creationId="{86909FA0-B515-4681-B7A8-FA281D133B94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29" creationId="{21C9FE86-FCC3-4A31-AA1C-C882262B7FE7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31" creationId="{7D96243B-ECED-4B71-8E06-AE9A285EAD20}"/>
          </ac:spMkLst>
        </pc:spChg>
        <pc:spChg chg="add del">
          <ac:chgData name="Richard Roop" userId="c34e508894c55180" providerId="LiveId" clId="{945C6622-3B0E-4A0B-8052-4558CF5EBE1C}" dt="2024-07-28T13:40:00.414" v="567" actId="26606"/>
          <ac:spMkLst>
            <pc:docMk/>
            <pc:sldMk cId="1053463885" sldId="272"/>
            <ac:spMk id="33" creationId="{A09989E4-EFDC-4A90-A633-E0525FB4139E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5" creationId="{907EF6B7-1338-4443-8C46-6A318D952DFD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6" creationId="{DAAE4CDD-124C-4DCF-9584-B6033B545DD5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7" creationId="{081E4A58-353D-44AE-B2FC-2A74E2E400F7}"/>
          </ac:spMkLst>
        </pc:spChg>
        <pc:spChg chg="add">
          <ac:chgData name="Richard Roop" userId="c34e508894c55180" providerId="LiveId" clId="{945C6622-3B0E-4A0B-8052-4558CF5EBE1C}" dt="2024-07-28T13:40:00.423" v="568" actId="26606"/>
          <ac:spMkLst>
            <pc:docMk/>
            <pc:sldMk cId="1053463885" sldId="272"/>
            <ac:spMk id="38" creationId="{7D73BEA2-6B00-FEC3-3FC3-D89D8414C68B}"/>
          </ac:spMkLst>
        </pc:spChg>
        <pc:picChg chg="add del">
          <ac:chgData name="Richard Roop" userId="c34e508894c55180" providerId="LiveId" clId="{945C6622-3B0E-4A0B-8052-4558CF5EBE1C}" dt="2024-07-28T13:36:44.134" v="552" actId="26606"/>
          <ac:picMkLst>
            <pc:docMk/>
            <pc:sldMk cId="1053463885" sldId="272"/>
            <ac:picMk id="5" creationId="{90C90409-9ED2-3E3A-5564-5B707EE4F710}"/>
          </ac:picMkLst>
        </pc:picChg>
        <pc:picChg chg="add del">
          <ac:chgData name="Richard Roop" userId="c34e508894c55180" providerId="LiveId" clId="{945C6622-3B0E-4A0B-8052-4558CF5EBE1C}" dt="2024-07-28T13:39:55.482" v="565" actId="26606"/>
          <ac:picMkLst>
            <pc:docMk/>
            <pc:sldMk cId="1053463885" sldId="272"/>
            <ac:picMk id="20" creationId="{254970D8-3831-0871-6CD2-526F5873E660}"/>
          </ac:picMkLst>
        </pc:picChg>
      </pc:sldChg>
      <pc:sldChg chg="addSp delSp modSp add del mod setBg addAnim delAnim">
        <pc:chgData name="Richard Roop" userId="c34e508894c55180" providerId="LiveId" clId="{945C6622-3B0E-4A0B-8052-4558CF5EBE1C}" dt="2024-07-28T13:43:46.011" v="614" actId="2696"/>
        <pc:sldMkLst>
          <pc:docMk/>
          <pc:sldMk cId="224204981" sldId="273"/>
        </pc:sldMkLst>
        <pc:spChg chg="mo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2" creationId="{84C09336-81AC-071C-5E08-3BB0B82FB3BF}"/>
          </ac:spMkLst>
        </pc:spChg>
        <pc:spChg chg="add del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7" creationId="{6DDA8CE9-E0A6-4FF2-823D-D08607606DC2}"/>
          </ac:spMkLst>
        </pc:spChg>
        <pc:spChg chg="add del">
          <ac:chgData name="Richard Roop" userId="c34e508894c55180" providerId="LiveId" clId="{945C6622-3B0E-4A0B-8052-4558CF5EBE1C}" dt="2024-07-28T13:39:23.003" v="563" actId="26606"/>
          <ac:spMkLst>
            <pc:docMk/>
            <pc:sldMk cId="224204981" sldId="273"/>
            <ac:spMk id="8" creationId="{DCD9C319-51C4-4B3F-AEB3-47BB3616FF6F}"/>
          </ac:spMkLst>
        </pc:spChg>
        <pc:spChg chg="add del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9" creationId="{11195564-33B9-434B-9641-764F5905A56F}"/>
          </ac:spMkLst>
        </pc:spChg>
        <pc:spChg chg="add del">
          <ac:chgData name="Richard Roop" userId="c34e508894c55180" providerId="LiveId" clId="{945C6622-3B0E-4A0B-8052-4558CF5EBE1C}" dt="2024-07-28T13:40:35.002" v="572" actId="26606"/>
          <ac:spMkLst>
            <pc:docMk/>
            <pc:sldMk cId="224204981" sldId="273"/>
            <ac:spMk id="25" creationId="{6DDA8CE9-E0A6-4FF2-823D-D08607606DC2}"/>
          </ac:spMkLst>
        </pc:spChg>
        <pc:spChg chg="add del">
          <ac:chgData name="Richard Roop" userId="c34e508894c55180" providerId="LiveId" clId="{945C6622-3B0E-4A0B-8052-4558CF5EBE1C}" dt="2024-07-28T13:40:35.002" v="572" actId="26606"/>
          <ac:spMkLst>
            <pc:docMk/>
            <pc:sldMk cId="224204981" sldId="273"/>
            <ac:spMk id="27" creationId="{11195564-33B9-434B-9641-764F5905A56F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2" creationId="{73A25D70-4A55-4F72-B9C5-A69CDBF4DB42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3" creationId="{54957100-6D8B-4161-9F2F-C0A949EC84C4}"/>
          </ac:spMkLst>
        </pc:spChg>
        <pc:spChg chg="add del">
          <ac:chgData name="Richard Roop" userId="c34e508894c55180" providerId="LiveId" clId="{945C6622-3B0E-4A0B-8052-4558CF5EBE1C}" dt="2024-07-28T13:40:36.098" v="575" actId="26606"/>
          <ac:spMkLst>
            <pc:docMk/>
            <pc:sldMk cId="224204981" sldId="273"/>
            <ac:spMk id="44" creationId="{0BD8B065-EE51-4AE2-A94C-86249998FD7B}"/>
          </ac:spMkLst>
        </pc:spChg>
        <pc:spChg chg="ad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52" creationId="{C7D023E4-8DE1-436E-9847-ED6A4B4B04FD}"/>
          </ac:spMkLst>
        </pc:spChg>
        <pc:spChg chg="add">
          <ac:chgData name="Richard Roop" userId="c34e508894c55180" providerId="LiveId" clId="{945C6622-3B0E-4A0B-8052-4558CF5EBE1C}" dt="2024-07-28T13:40:36.174" v="576" actId="26606"/>
          <ac:spMkLst>
            <pc:docMk/>
            <pc:sldMk cId="224204981" sldId="273"/>
            <ac:spMk id="53" creationId="{63C1F321-BB96-4700-B3CE-1A6156067F44}"/>
          </ac:spMkLst>
        </pc:spChg>
        <pc:grpChg chg="add del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11" creationId="{1D18C537-E336-47C4-836B-C342A230F8F3}"/>
          </ac:grpSpMkLst>
        </pc:grpChg>
        <pc:grpChg chg="add del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17" creationId="{5A1259D8-0C3A-4069-A22F-537BBBB61A9C}"/>
          </ac:grpSpMkLst>
        </pc:grpChg>
        <pc:grpChg chg="add del">
          <ac:chgData name="Richard Roop" userId="c34e508894c55180" providerId="LiveId" clId="{945C6622-3B0E-4A0B-8052-4558CF5EBE1C}" dt="2024-07-28T13:40:35.002" v="572" actId="26606"/>
          <ac:grpSpMkLst>
            <pc:docMk/>
            <pc:sldMk cId="224204981" sldId="273"/>
            <ac:grpSpMk id="29" creationId="{1D18C537-E336-47C4-836B-C342A230F8F3}"/>
          </ac:grpSpMkLst>
        </pc:grpChg>
        <pc:grpChg chg="add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33" creationId="{43F5E015-E085-4624-B431-B42414448684}"/>
          </ac:grpSpMkLst>
        </pc:grpChg>
        <pc:grpChg chg="add del">
          <ac:chgData name="Richard Roop" userId="c34e508894c55180" providerId="LiveId" clId="{945C6622-3B0E-4A0B-8052-4558CF5EBE1C}" dt="2024-07-28T13:40:35.002" v="572" actId="26606"/>
          <ac:grpSpMkLst>
            <pc:docMk/>
            <pc:sldMk cId="224204981" sldId="273"/>
            <ac:grpSpMk id="35" creationId="{5A1259D8-0C3A-4069-A22F-537BBBB61A9C}"/>
          </ac:grpSpMkLst>
        </pc:grpChg>
        <pc:grpChg chg="add del">
          <ac:chgData name="Richard Roop" userId="c34e508894c55180" providerId="LiveId" clId="{945C6622-3B0E-4A0B-8052-4558CF5EBE1C}" dt="2024-07-28T13:40:36.098" v="575" actId="26606"/>
          <ac:grpSpMkLst>
            <pc:docMk/>
            <pc:sldMk cId="224204981" sldId="273"/>
            <ac:grpSpMk id="45" creationId="{18999293-B054-4B57-A26F-D04C2BB11338}"/>
          </ac:grpSpMkLst>
        </pc:grpChg>
        <pc:grpChg chg="add del">
          <ac:chgData name="Richard Roop" userId="c34e508894c55180" providerId="LiveId" clId="{945C6622-3B0E-4A0B-8052-4558CF5EBE1C}" dt="2024-07-28T13:40:36.098" v="575" actId="26606"/>
          <ac:grpSpMkLst>
            <pc:docMk/>
            <pc:sldMk cId="224204981" sldId="273"/>
            <ac:grpSpMk id="49" creationId="{761945C4-D997-42F3-B59A-984CF0066715}"/>
          </ac:grpSpMkLst>
        </pc:grpChg>
        <pc:grpChg chg="add">
          <ac:chgData name="Richard Roop" userId="c34e508894c55180" providerId="LiveId" clId="{945C6622-3B0E-4A0B-8052-4558CF5EBE1C}" dt="2024-07-28T13:40:36.174" v="576" actId="26606"/>
          <ac:grpSpMkLst>
            <pc:docMk/>
            <pc:sldMk cId="224204981" sldId="273"/>
            <ac:grpSpMk id="54" creationId="{3FA1AD64-F15F-417D-956C-B2C211FC905E}"/>
          </ac:grpSpMkLst>
        </pc:grpChg>
        <pc:picChg chg="add del mod">
          <ac:chgData name="Richard Roop" userId="c34e508894c55180" providerId="LiveId" clId="{945C6622-3B0E-4A0B-8052-4558CF5EBE1C}" dt="2024-07-28T13:39:23.003" v="563" actId="26606"/>
          <ac:picMkLst>
            <pc:docMk/>
            <pc:sldMk cId="224204981" sldId="273"/>
            <ac:picMk id="4" creationId="{BA20E3EB-362C-1A7A-64EB-2A3CFC362829}"/>
          </ac:picMkLst>
        </pc:picChg>
      </pc:sldChg>
      <pc:sldChg chg="modSp add del mod">
        <pc:chgData name="Richard Roop" userId="c34e508894c55180" providerId="LiveId" clId="{945C6622-3B0E-4A0B-8052-4558CF5EBE1C}" dt="2024-07-28T13:44:28.132" v="615" actId="47"/>
        <pc:sldMkLst>
          <pc:docMk/>
          <pc:sldMk cId="2791286632" sldId="274"/>
        </pc:sldMkLst>
        <pc:spChg chg="mod">
          <ac:chgData name="Richard Roop" userId="c34e508894c55180" providerId="LiveId" clId="{945C6622-3B0E-4A0B-8052-4558CF5EBE1C}" dt="2024-07-27T15:43:47.572" v="180" actId="20577"/>
          <ac:spMkLst>
            <pc:docMk/>
            <pc:sldMk cId="2791286632" sldId="274"/>
            <ac:spMk id="2" creationId="{84C09336-81AC-071C-5E08-3BB0B82FB3BF}"/>
          </ac:spMkLst>
        </pc:spChg>
      </pc:sldChg>
      <pc:sldChg chg="addSp delSp modSp add mod setBg modClrScheme addAnim delDesignElem chgLayout">
        <pc:chgData name="Richard Roop" userId="c34e508894c55180" providerId="LiveId" clId="{945C6622-3B0E-4A0B-8052-4558CF5EBE1C}" dt="2024-07-28T13:42:37.055" v="599" actId="20577"/>
        <pc:sldMkLst>
          <pc:docMk/>
          <pc:sldMk cId="454299503" sldId="275"/>
        </pc:sldMkLst>
        <pc:spChg chg="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2" creationId="{84C09336-81AC-071C-5E08-3BB0B82FB3BF}"/>
          </ac:spMkLst>
        </pc:spChg>
        <pc:spChg chg="add del mod">
          <ac:chgData name="Richard Roop" userId="c34e508894c55180" providerId="LiveId" clId="{945C6622-3B0E-4A0B-8052-4558CF5EBE1C}" dt="2024-07-28T13:42:08.670" v="587"/>
          <ac:spMkLst>
            <pc:docMk/>
            <pc:sldMk cId="454299503" sldId="275"/>
            <ac:spMk id="3" creationId="{D086F81B-9F0A-A528-C6B9-516ED5B86EB5}"/>
          </ac:spMkLst>
        </pc:spChg>
        <pc:spChg chg="add del 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4" creationId="{5122F84A-842B-BCA8-6F10-9D16025C36E4}"/>
          </ac:spMkLst>
        </pc:spChg>
        <pc:spChg chg="add del mod ord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5" creationId="{2189CD8E-8651-1048-A859-737505D37847}"/>
          </ac:spMkLst>
        </pc:spChg>
        <pc:spChg chg="add mod">
          <ac:chgData name="Richard Roop" userId="c34e508894c55180" providerId="LiveId" clId="{945C6622-3B0E-4A0B-8052-4558CF5EBE1C}" dt="2024-07-28T13:42:37.055" v="599" actId="20577"/>
          <ac:spMkLst>
            <pc:docMk/>
            <pc:sldMk cId="454299503" sldId="275"/>
            <ac:spMk id="6" creationId="{4CA061C7-B61A-7307-A77B-53D97FAA6C9E}"/>
          </ac:spMkLst>
        </pc:spChg>
        <pc:spChg chg="add del">
          <ac:chgData name="Richard Roop" userId="c34e508894c55180" providerId="LiveId" clId="{945C6622-3B0E-4A0B-8052-4558CF5EBE1C}" dt="2024-07-28T13:42:14.427" v="588" actId="26606"/>
          <ac:spMkLst>
            <pc:docMk/>
            <pc:sldMk cId="454299503" sldId="275"/>
            <ac:spMk id="7" creationId="{C3896A03-3945-419A-B66B-4EE266EDD152}"/>
          </ac:spMkLst>
        </pc:spChg>
        <pc:spChg chg="add del">
          <ac:chgData name="Richard Roop" userId="c34e508894c55180" providerId="LiveId" clId="{945C6622-3B0E-4A0B-8052-4558CF5EBE1C}" dt="2024-07-28T13:42:14.427" v="588" actId="26606"/>
          <ac:spMkLst>
            <pc:docMk/>
            <pc:sldMk cId="454299503" sldId="275"/>
            <ac:spMk id="9" creationId="{B34F5AD2-EDBD-4BBD-A55C-EAFFD0C7097A}"/>
          </ac:spMkLst>
        </pc:spChg>
        <pc:spChg chg="add del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12" creationId="{C7D023E4-8DE1-436E-9847-ED6A4B4B04FD}"/>
          </ac:spMkLst>
        </pc:spChg>
        <pc:spChg chg="add del">
          <ac:chgData name="Richard Roop" userId="c34e508894c55180" providerId="LiveId" clId="{945C6622-3B0E-4A0B-8052-4558CF5EBE1C}" dt="2024-07-28T13:42:24.993" v="590" actId="700"/>
          <ac:spMkLst>
            <pc:docMk/>
            <pc:sldMk cId="454299503" sldId="275"/>
            <ac:spMk id="13" creationId="{63C1F321-BB96-4700-B3CE-1A6156067F44}"/>
          </ac:spMkLst>
        </pc:spChg>
        <pc:spChg chg="add del">
          <ac:chgData name="Richard Roop" userId="c34e508894c55180" providerId="LiveId" clId="{945C6622-3B0E-4A0B-8052-4558CF5EBE1C}" dt="2024-07-28T13:41:32.912" v="582" actId="26606"/>
          <ac:spMkLst>
            <pc:docMk/>
            <pc:sldMk cId="454299503" sldId="275"/>
            <ac:spMk id="14" creationId="{88EB6E95-9C89-4CFF-A598-F278D0DFB39E}"/>
          </ac:spMkLst>
        </pc:spChg>
        <pc:spChg chg="add del">
          <ac:chgData name="Richard Roop" userId="c34e508894c55180" providerId="LiveId" clId="{945C6622-3B0E-4A0B-8052-4558CF5EBE1C}" dt="2024-07-28T13:41:10.465" v="578" actId="26606"/>
          <ac:spMkLst>
            <pc:docMk/>
            <pc:sldMk cId="454299503" sldId="275"/>
            <ac:spMk id="15" creationId="{8DE2E8FE-B87B-430D-9722-167B5E2C2577}"/>
          </ac:spMkLst>
        </pc:spChg>
        <pc:spChg chg="add del">
          <ac:chgData name="Richard Roop" userId="c34e508894c55180" providerId="LiveId" clId="{945C6622-3B0E-4A0B-8052-4558CF5EBE1C}" dt="2024-07-28T13:41:32.912" v="582" actId="26606"/>
          <ac:spMkLst>
            <pc:docMk/>
            <pc:sldMk cId="454299503" sldId="275"/>
            <ac:spMk id="16" creationId="{474CD0F4-EA2A-4E5D-AE73-1112C1CA2A19}"/>
          </ac:spMkLst>
        </pc:spChg>
        <pc:spChg chg="add del">
          <ac:chgData name="Richard Roop" userId="c34e508894c55180" providerId="LiveId" clId="{945C6622-3B0E-4A0B-8052-4558CF5EBE1C}" dt="2024-07-28T13:41:10.465" v="578" actId="26606"/>
          <ac:spMkLst>
            <pc:docMk/>
            <pc:sldMk cId="454299503" sldId="275"/>
            <ac:spMk id="17" creationId="{5E7AA7E8-8006-4E1F-A566-FCF37EE6F35D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1" creationId="{0BAEB82B-9A6B-4982-B56B-7529C6EA9A95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2" creationId="{A6C9D1EE-B6E6-4AB8-A1DB-EFACAF0EA30B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3" creationId="{FC71CE45-EECF-4555-AD4B-1B3D0D5D1540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4" creationId="{F4155C20-3F0E-4576-8A0B-C345B62312DA}"/>
          </ac:spMkLst>
        </pc:spChg>
        <pc:spChg chg="add del">
          <ac:chgData name="Richard Roop" userId="c34e508894c55180" providerId="LiveId" clId="{945C6622-3B0E-4A0B-8052-4558CF5EBE1C}" dt="2024-07-28T13:41:24.564" v="580" actId="26606"/>
          <ac:spMkLst>
            <pc:docMk/>
            <pc:sldMk cId="454299503" sldId="275"/>
            <ac:spMk id="25" creationId="{53AA89D1-0C70-46BB-8E35-5722A4B18A78}"/>
          </ac:spMkLst>
        </pc:spChg>
        <pc:grpChg chg="add del">
          <ac:chgData name="Richard Roop" userId="c34e508894c55180" providerId="LiveId" clId="{945C6622-3B0E-4A0B-8052-4558CF5EBE1C}" dt="2024-07-28T13:41:32.912" v="582" actId="26606"/>
          <ac:grpSpMkLst>
            <pc:docMk/>
            <pc:sldMk cId="454299503" sldId="275"/>
            <ac:grpSpMk id="18" creationId="{A1EDC8FC-C3D1-4FE4-8E66-29767478DBDB}"/>
          </ac:grpSpMkLst>
        </pc:grpChg>
        <pc:grpChg chg="add del">
          <ac:chgData name="Richard Roop" userId="c34e508894c55180" providerId="LiveId" clId="{945C6622-3B0E-4A0B-8052-4558CF5EBE1C}" dt="2024-07-28T13:42:24.993" v="590" actId="700"/>
          <ac:grpSpMkLst>
            <pc:docMk/>
            <pc:sldMk cId="454299503" sldId="275"/>
            <ac:grpSpMk id="30" creationId="{3FA1AD64-F15F-417D-956C-B2C211FC905E}"/>
          </ac:grpSpMkLst>
        </pc:grpChg>
        <pc:grpChg chg="add del">
          <ac:chgData name="Richard Roop" userId="c34e508894c55180" providerId="LiveId" clId="{945C6622-3B0E-4A0B-8052-4558CF5EBE1C}" dt="2024-07-28T13:41:32.912" v="582" actId="26606"/>
          <ac:grpSpMkLst>
            <pc:docMk/>
            <pc:sldMk cId="454299503" sldId="275"/>
            <ac:grpSpMk id="32" creationId="{1BC136B2-4D8D-4561-95D5-56167F4116BD}"/>
          </ac:grpSpMkLst>
        </pc:grpChg>
        <pc:grpChg chg="add del">
          <ac:chgData name="Richard Roop" userId="c34e508894c55180" providerId="LiveId" clId="{945C6622-3B0E-4A0B-8052-4558CF5EBE1C}" dt="2024-07-28T13:42:24.993" v="590" actId="700"/>
          <ac:grpSpMkLst>
            <pc:docMk/>
            <pc:sldMk cId="454299503" sldId="275"/>
            <ac:grpSpMk id="33" creationId="{43F5E015-E085-4624-B431-B42414448684}"/>
          </ac:grpSpMkLst>
        </pc:grpChg>
        <pc:picChg chg="add del">
          <ac:chgData name="Richard Roop" userId="c34e508894c55180" providerId="LiveId" clId="{945C6622-3B0E-4A0B-8052-4558CF5EBE1C}" dt="2024-07-28T13:41:10.465" v="578" actId="26606"/>
          <ac:picMkLst>
            <pc:docMk/>
            <pc:sldMk cId="454299503" sldId="275"/>
            <ac:picMk id="11" creationId="{F42552E0-6156-376C-CA7E-86007B061C60}"/>
          </ac:picMkLst>
        </pc:picChg>
        <pc:picChg chg="add del">
          <ac:chgData name="Richard Roop" userId="c34e508894c55180" providerId="LiveId" clId="{945C6622-3B0E-4A0B-8052-4558CF5EBE1C}" dt="2024-07-28T13:41:24.564" v="580" actId="26606"/>
          <ac:picMkLst>
            <pc:docMk/>
            <pc:sldMk cId="454299503" sldId="275"/>
            <ac:picMk id="26" creationId="{F17A0F08-7249-D953-FBBC-40159DB3B153}"/>
          </ac:picMkLst>
        </pc:picChg>
        <pc:cxnChg chg="add del">
          <ac:chgData name="Richard Roop" userId="c34e508894c55180" providerId="LiveId" clId="{945C6622-3B0E-4A0B-8052-4558CF5EBE1C}" dt="2024-07-28T13:41:10.465" v="578" actId="26606"/>
          <ac:cxnSpMkLst>
            <pc:docMk/>
            <pc:sldMk cId="454299503" sldId="275"/>
            <ac:cxnSpMk id="19" creationId="{56020367-4FD5-4596-8E10-C5F095CD8DBF}"/>
          </ac:cxnSpMkLst>
        </pc:cxnChg>
        <pc:cxnChg chg="add del">
          <ac:chgData name="Richard Roop" userId="c34e508894c55180" providerId="LiveId" clId="{945C6622-3B0E-4A0B-8052-4558CF5EBE1C}" dt="2024-07-28T13:41:24.564" v="580" actId="26606"/>
          <ac:cxnSpMkLst>
            <pc:docMk/>
            <pc:sldMk cId="454299503" sldId="275"/>
            <ac:cxnSpMk id="27" creationId="{56020367-4FD5-4596-8E10-C5F095CD8DBF}"/>
          </ac:cxnSpMkLst>
        </pc:cxnChg>
      </pc:sldChg>
      <pc:sldChg chg="addSp modSp add mod setBg modClrScheme chgLayout">
        <pc:chgData name="Richard Roop" userId="c34e508894c55180" providerId="LiveId" clId="{945C6622-3B0E-4A0B-8052-4558CF5EBE1C}" dt="2024-07-28T13:37:03.439" v="556" actId="26606"/>
        <pc:sldMkLst>
          <pc:docMk/>
          <pc:sldMk cId="126727211" sldId="276"/>
        </pc:sldMkLst>
        <pc:spChg chg="mod or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2" creationId="{84C09336-81AC-071C-5E08-3BB0B82FB3BF}"/>
          </ac:spMkLst>
        </pc:spChg>
        <pc:spChg chg="add mod or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3" creationId="{5B2D8CFD-30E4-3F10-9282-DE72D9AED963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8" creationId="{907EF6B7-1338-4443-8C46-6A318D952DFD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10" creationId="{DAAE4CDD-124C-4DCF-9584-B6033B545DD5}"/>
          </ac:spMkLst>
        </pc:spChg>
        <pc:spChg chg="add">
          <ac:chgData name="Richard Roop" userId="c34e508894c55180" providerId="LiveId" clId="{945C6622-3B0E-4A0B-8052-4558CF5EBE1C}" dt="2024-07-28T13:37:03.439" v="556" actId="26606"/>
          <ac:spMkLst>
            <pc:docMk/>
            <pc:sldMk cId="126727211" sldId="276"/>
            <ac:spMk id="12" creationId="{081E4A58-353D-44AE-B2FC-2A74E2E400F7}"/>
          </ac:spMkLst>
        </pc:spChg>
      </pc:sldChg>
      <pc:sldChg chg="add del">
        <pc:chgData name="Richard Roop" userId="c34e508894c55180" providerId="LiveId" clId="{945C6622-3B0E-4A0B-8052-4558CF5EBE1C}" dt="2024-07-28T13:44:29.192" v="616" actId="47"/>
        <pc:sldMkLst>
          <pc:docMk/>
          <pc:sldMk cId="952764116" sldId="277"/>
        </pc:sldMkLst>
      </pc:sldChg>
      <pc:sldChg chg="add del">
        <pc:chgData name="Richard Roop" userId="c34e508894c55180" providerId="LiveId" clId="{945C6622-3B0E-4A0B-8052-4558CF5EBE1C}" dt="2024-07-28T13:44:30.543" v="617" actId="47"/>
        <pc:sldMkLst>
          <pc:docMk/>
          <pc:sldMk cId="1992255574" sldId="278"/>
        </pc:sldMkLst>
      </pc:sldChg>
      <pc:sldChg chg="delSp add del setBg delDesignElem">
        <pc:chgData name="Richard Roop" userId="c34e508894c55180" providerId="LiveId" clId="{945C6622-3B0E-4A0B-8052-4558CF5EBE1C}" dt="2024-07-28T13:43:25.498" v="610" actId="47"/>
        <pc:sldMkLst>
          <pc:docMk/>
          <pc:sldMk cId="1519955803" sldId="279"/>
        </pc:sldMkLst>
        <pc:spChg chg="del">
          <ac:chgData name="Richard Roop" userId="c34e508894c55180" providerId="LiveId" clId="{945C6622-3B0E-4A0B-8052-4558CF5EBE1C}" dt="2024-07-28T13:42:46.042" v="601"/>
          <ac:spMkLst>
            <pc:docMk/>
            <pc:sldMk cId="1519955803" sldId="279"/>
            <ac:spMk id="12" creationId="{C7D023E4-8DE1-436E-9847-ED6A4B4B04FD}"/>
          </ac:spMkLst>
        </pc:spChg>
        <pc:spChg chg="del">
          <ac:chgData name="Richard Roop" userId="c34e508894c55180" providerId="LiveId" clId="{945C6622-3B0E-4A0B-8052-4558CF5EBE1C}" dt="2024-07-28T13:42:46.042" v="601"/>
          <ac:spMkLst>
            <pc:docMk/>
            <pc:sldMk cId="1519955803" sldId="279"/>
            <ac:spMk id="13" creationId="{63C1F321-BB96-4700-B3CE-1A6156067F44}"/>
          </ac:spMkLst>
        </pc:spChg>
        <pc:grpChg chg="del">
          <ac:chgData name="Richard Roop" userId="c34e508894c55180" providerId="LiveId" clId="{945C6622-3B0E-4A0B-8052-4558CF5EBE1C}" dt="2024-07-28T13:42:46.042" v="601"/>
          <ac:grpSpMkLst>
            <pc:docMk/>
            <pc:sldMk cId="1519955803" sldId="279"/>
            <ac:grpSpMk id="30" creationId="{3FA1AD64-F15F-417D-956C-B2C211FC905E}"/>
          </ac:grpSpMkLst>
        </pc:grpChg>
        <pc:grpChg chg="del">
          <ac:chgData name="Richard Roop" userId="c34e508894c55180" providerId="LiveId" clId="{945C6622-3B0E-4A0B-8052-4558CF5EBE1C}" dt="2024-07-28T13:42:46.042" v="601"/>
          <ac:grpSpMkLst>
            <pc:docMk/>
            <pc:sldMk cId="1519955803" sldId="279"/>
            <ac:grpSpMk id="33" creationId="{43F5E015-E085-4624-B431-B42414448684}"/>
          </ac:grpSpMkLst>
        </pc:grpChg>
      </pc:sldChg>
      <pc:sldChg chg="addSp del delDesignElem">
        <pc:chgData name="Richard Roop" userId="c34e508894c55180" providerId="LiveId" clId="{945C6622-3B0E-4A0B-8052-4558CF5EBE1C}" dt="2024-07-28T13:43:01.885" v="603"/>
        <pc:sldMkLst>
          <pc:docMk/>
          <pc:sldMk cId="422588547" sldId="280"/>
        </pc:sldMkLst>
        <pc:spChg chg="add">
          <ac:chgData name="Richard Roop" userId="c34e508894c55180" providerId="LiveId" clId="{945C6622-3B0E-4A0B-8052-4558CF5EBE1C}" dt="2024-07-28T13:43:01.885" v="603"/>
          <ac:spMkLst>
            <pc:docMk/>
            <pc:sldMk cId="422588547" sldId="280"/>
            <ac:spMk id="12" creationId="{C7D023E4-8DE1-436E-9847-ED6A4B4B04FD}"/>
          </ac:spMkLst>
        </pc:spChg>
        <pc:spChg chg="add">
          <ac:chgData name="Richard Roop" userId="c34e508894c55180" providerId="LiveId" clId="{945C6622-3B0E-4A0B-8052-4558CF5EBE1C}" dt="2024-07-28T13:43:01.885" v="603"/>
          <ac:spMkLst>
            <pc:docMk/>
            <pc:sldMk cId="422588547" sldId="280"/>
            <ac:spMk id="13" creationId="{63C1F321-BB96-4700-B3CE-1A6156067F44}"/>
          </ac:spMkLst>
        </pc:spChg>
        <pc:grpChg chg="add">
          <ac:chgData name="Richard Roop" userId="c34e508894c55180" providerId="LiveId" clId="{945C6622-3B0E-4A0B-8052-4558CF5EBE1C}" dt="2024-07-28T13:43:01.885" v="603"/>
          <ac:grpSpMkLst>
            <pc:docMk/>
            <pc:sldMk cId="422588547" sldId="280"/>
            <ac:grpSpMk id="30" creationId="{3FA1AD64-F15F-417D-956C-B2C211FC905E}"/>
          </ac:grpSpMkLst>
        </pc:grpChg>
        <pc:grpChg chg="add">
          <ac:chgData name="Richard Roop" userId="c34e508894c55180" providerId="LiveId" clId="{945C6622-3B0E-4A0B-8052-4558CF5EBE1C}" dt="2024-07-28T13:43:01.885" v="603"/>
          <ac:grpSpMkLst>
            <pc:docMk/>
            <pc:sldMk cId="422588547" sldId="280"/>
            <ac:grpSpMk id="33" creationId="{43F5E015-E085-4624-B431-B42414448684}"/>
          </ac:grpSpMkLst>
        </pc:grpChg>
      </pc:sldChg>
      <pc:sldChg chg="delSp add del setBg delDesignElem">
        <pc:chgData name="Richard Roop" userId="c34e508894c55180" providerId="LiveId" clId="{945C6622-3B0E-4A0B-8052-4558CF5EBE1C}" dt="2024-07-28T13:43:23.416" v="609" actId="47"/>
        <pc:sldMkLst>
          <pc:docMk/>
          <pc:sldMk cId="2747103175" sldId="280"/>
        </pc:sldMkLst>
        <pc:spChg chg="del">
          <ac:chgData name="Richard Roop" userId="c34e508894c55180" providerId="LiveId" clId="{945C6622-3B0E-4A0B-8052-4558CF5EBE1C}" dt="2024-07-28T13:43:12.478" v="605"/>
          <ac:spMkLst>
            <pc:docMk/>
            <pc:sldMk cId="2747103175" sldId="280"/>
            <ac:spMk id="12" creationId="{C7D023E4-8DE1-436E-9847-ED6A4B4B04FD}"/>
          </ac:spMkLst>
        </pc:spChg>
        <pc:spChg chg="del">
          <ac:chgData name="Richard Roop" userId="c34e508894c55180" providerId="LiveId" clId="{945C6622-3B0E-4A0B-8052-4558CF5EBE1C}" dt="2024-07-28T13:43:12.478" v="605"/>
          <ac:spMkLst>
            <pc:docMk/>
            <pc:sldMk cId="2747103175" sldId="280"/>
            <ac:spMk id="13" creationId="{63C1F321-BB96-4700-B3CE-1A6156067F44}"/>
          </ac:spMkLst>
        </pc:spChg>
        <pc:grpChg chg="del">
          <ac:chgData name="Richard Roop" userId="c34e508894c55180" providerId="LiveId" clId="{945C6622-3B0E-4A0B-8052-4558CF5EBE1C}" dt="2024-07-28T13:43:12.478" v="605"/>
          <ac:grpSpMkLst>
            <pc:docMk/>
            <pc:sldMk cId="2747103175" sldId="280"/>
            <ac:grpSpMk id="30" creationId="{3FA1AD64-F15F-417D-956C-B2C211FC905E}"/>
          </ac:grpSpMkLst>
        </pc:grpChg>
        <pc:grpChg chg="del">
          <ac:chgData name="Richard Roop" userId="c34e508894c55180" providerId="LiveId" clId="{945C6622-3B0E-4A0B-8052-4558CF5EBE1C}" dt="2024-07-28T13:43:12.478" v="605"/>
          <ac:grpSpMkLst>
            <pc:docMk/>
            <pc:sldMk cId="2747103175" sldId="280"/>
            <ac:grpSpMk id="33" creationId="{43F5E015-E085-4624-B431-B42414448684}"/>
          </ac:grpSpMkLst>
        </pc:grpChg>
      </pc:sldChg>
      <pc:sldChg chg="add ord">
        <pc:chgData name="Richard Roop" userId="c34e508894c55180" providerId="LiveId" clId="{945C6622-3B0E-4A0B-8052-4558CF5EBE1C}" dt="2024-07-28T13:43:17.924" v="608"/>
        <pc:sldMkLst>
          <pc:docMk/>
          <pc:sldMk cId="2285292747" sldId="281"/>
        </pc:sldMkLst>
      </pc:sldChg>
      <pc:sldChg chg="add ord">
        <pc:chgData name="Richard Roop" userId="c34e508894c55180" providerId="LiveId" clId="{945C6622-3B0E-4A0B-8052-4558CF5EBE1C}" dt="2024-07-28T13:43:41.678" v="613"/>
        <pc:sldMkLst>
          <pc:docMk/>
          <pc:sldMk cId="4222967212" sldId="282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jpeg>
</file>

<file path=ppt/media/image5.pn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28/07/2024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7/28/2024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67638" y="3444079"/>
            <a:ext cx="465672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Natural Disasters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41622" y="4150067"/>
            <a:ext cx="2708755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GROUP 1</a:t>
            </a:r>
          </a:p>
          <a:p>
            <a:pPr algn="ctr">
              <a:tabLst>
                <a:tab pos="347663" algn="l"/>
              </a:tabLst>
            </a:pPr>
            <a:endParaRPr lang="en-US" sz="2000" dirty="0">
              <a:solidFill>
                <a:schemeClr val="bg1"/>
              </a:solidFill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Christian, Le, and Richard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/>
              <a:t>If you’d like to edit the data in any of the graphs, tables or data-diagrams in this template, just right click on the graph and select </a:t>
            </a:r>
            <a:r>
              <a:rPr lang="en-US" sz="2000" i="1" dirty="0"/>
              <a:t>Edit Data in Excel</a:t>
            </a:r>
            <a:r>
              <a:rPr lang="en-US" sz="2000" dirty="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D73BEA2-6B00-FEC3-3FC3-D89D8414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63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841664"/>
            <a:ext cx="4874661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061C7-B61A-7307-A77B-53D97FAA6C9E}"/>
              </a:ext>
            </a:extLst>
          </p:cNvPr>
          <p:cNvSpPr txBox="1"/>
          <p:nvPr/>
        </p:nvSpPr>
        <p:spPr>
          <a:xfrm>
            <a:off x="6557818" y="591127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(text)</a:t>
            </a:r>
          </a:p>
        </p:txBody>
      </p:sp>
    </p:spTree>
    <p:extLst>
      <p:ext uri="{BB962C8B-B14F-4D97-AF65-F5344CB8AC3E}">
        <p14:creationId xmlns:p14="http://schemas.microsoft.com/office/powerpoint/2010/main" val="45429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Datasets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8CFD-30E4-3F10-9282-DE72D9AED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National Oceanic and Atmospheric Administration</a:t>
            </a:r>
          </a:p>
          <a:p>
            <a:pPr lvl="1"/>
            <a:r>
              <a:rPr lang="en-US" dirty="0"/>
              <a:t>National Centers for Environmental Information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 dirty="0"/>
              <a:t>Earthquake events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 dirty="0"/>
              <a:t>Tsunami events</a:t>
            </a:r>
          </a:p>
          <a:p>
            <a:pPr marL="1371600" lvl="2" indent="-457200">
              <a:buFont typeface="+mj-lt"/>
              <a:buAutoNum type="arabicParenR"/>
            </a:pPr>
            <a:r>
              <a:rPr lang="en-US"/>
              <a:t>Volcano events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Over 1800 unique events retrieved via API</a:t>
            </a:r>
          </a:p>
        </p:txBody>
      </p:sp>
    </p:spTree>
    <p:extLst>
      <p:ext uri="{BB962C8B-B14F-4D97-AF65-F5344CB8AC3E}">
        <p14:creationId xmlns:p14="http://schemas.microsoft.com/office/powerpoint/2010/main" val="12672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31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841664"/>
            <a:ext cx="4874661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A061C7-B61A-7307-A77B-53D97FAA6C9E}"/>
              </a:ext>
            </a:extLst>
          </p:cNvPr>
          <p:cNvSpPr txBox="1"/>
          <p:nvPr/>
        </p:nvSpPr>
        <p:spPr>
          <a:xfrm>
            <a:off x="6557818" y="591127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(text)</a:t>
            </a:r>
          </a:p>
        </p:txBody>
      </p:sp>
    </p:spTree>
    <p:extLst>
      <p:ext uri="{BB962C8B-B14F-4D97-AF65-F5344CB8AC3E}">
        <p14:creationId xmlns:p14="http://schemas.microsoft.com/office/powerpoint/2010/main" val="228529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09336-81AC-071C-5E08-3BB0B82F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7D73BEA2-6B00-FEC3-3FC3-D89D8414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85</TotalTime>
  <Words>536</Words>
  <Application>Microsoft Office PowerPoint</Application>
  <PresentationFormat>Widescreen</PresentationFormat>
  <Paragraphs>108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Segoe UI Light</vt:lpstr>
      <vt:lpstr>Office Theme</vt:lpstr>
      <vt:lpstr>Slide 1</vt:lpstr>
      <vt:lpstr>Executive Summary</vt:lpstr>
      <vt:lpstr>Project Goals</vt:lpstr>
      <vt:lpstr>Datasets</vt:lpstr>
      <vt:lpstr>Project Goals</vt:lpstr>
      <vt:lpstr>Executive Summary</vt:lpstr>
      <vt:lpstr>Slide 7</vt:lpstr>
      <vt:lpstr>Slide 10</vt:lpstr>
      <vt:lpstr>Slide 4</vt:lpstr>
      <vt:lpstr>Slide 2</vt:lpstr>
      <vt:lpstr>Slide 3</vt:lpstr>
      <vt:lpstr>Slide 5</vt:lpstr>
      <vt:lpstr>Slide 6</vt:lpstr>
      <vt:lpstr>Slide 8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Roop</dc:creator>
  <cp:lastModifiedBy>Richard Roop</cp:lastModifiedBy>
  <cp:revision>1</cp:revision>
  <dcterms:created xsi:type="dcterms:W3CDTF">2024-07-27T15:31:04Z</dcterms:created>
  <dcterms:modified xsi:type="dcterms:W3CDTF">2024-07-28T13:46:58Z</dcterms:modified>
</cp:coreProperties>
</file>